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CE93BA-A0AA-4DB8-878C-2131D15366A2}" v="8" dt="2024-12-03T07:59:09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589659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59681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6" y="3609426"/>
            <a:ext cx="0" cy="5672698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1686559" y="1785175"/>
            <a:ext cx="3752593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キャベツの塩昆布和え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10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127240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759664" y="2627102"/>
            <a:ext cx="5399014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味付けは塩昆布とごま油だけ！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少ない材料と調味料で簡単においしく作れます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8959" y="5811661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9069" y="3864876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285970" y="3888857"/>
            <a:ext cx="48813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キャベツ　　　　　　</a:t>
            </a:r>
            <a:r>
              <a:rPr lang="en-US" altLang="ja-JP" dirty="0">
                <a:latin typeface="+mj-ea"/>
                <a:ea typeface="+mj-ea"/>
              </a:rPr>
              <a:t>1/4</a:t>
            </a:r>
            <a:r>
              <a:rPr lang="ja-JP" altLang="en-US" dirty="0">
                <a:latin typeface="+mj-ea"/>
                <a:ea typeface="+mj-ea"/>
              </a:rPr>
              <a:t>カット（</a:t>
            </a:r>
            <a:r>
              <a:rPr lang="en-US" altLang="ja-JP" dirty="0">
                <a:latin typeface="+mj-ea"/>
                <a:ea typeface="+mj-ea"/>
              </a:rPr>
              <a:t>200g</a:t>
            </a:r>
            <a:r>
              <a:rPr lang="ja-JP" altLang="en-US" dirty="0">
                <a:latin typeface="+mj-ea"/>
                <a:ea typeface="+mj-ea"/>
              </a:rPr>
              <a:t>）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カット油揚げ　　　</a:t>
            </a:r>
            <a:r>
              <a:rPr lang="en-US" altLang="ja-JP" dirty="0">
                <a:latin typeface="+mj-ea"/>
                <a:ea typeface="+mj-ea"/>
              </a:rPr>
              <a:t>20</a:t>
            </a:r>
            <a:r>
              <a:rPr lang="ja-JP" altLang="en-US" dirty="0">
                <a:latin typeface="+mj-ea"/>
                <a:ea typeface="+mj-ea"/>
              </a:rPr>
              <a:t>ｇ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塩昆布　　　　　　 　ひとつまみ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●ごま油　　　　　　小さじ</a:t>
            </a:r>
            <a:r>
              <a:rPr lang="en-US" altLang="ja-JP" dirty="0">
                <a:latin typeface="+mj-ea"/>
                <a:ea typeface="+mj-ea"/>
              </a:rPr>
              <a:t>2</a:t>
            </a:r>
          </a:p>
          <a:p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285970" y="5855281"/>
            <a:ext cx="3429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ザル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ボウル</a:t>
            </a:r>
            <a:endParaRPr lang="en-US" altLang="ja-JP" dirty="0">
              <a:latin typeface="+mj-ea"/>
              <a:ea typeface="+mj-ea"/>
            </a:endParaRPr>
          </a:p>
          <a:p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9405" y="7785238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47941" y="7563235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643253" y="7743371"/>
            <a:ext cx="39324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１）レンジでの加熱後は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やけどに注意しましょう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２）レンジでの加熱後にしっかりと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水気をきるとおいしく仕上がります</a:t>
            </a:r>
          </a:p>
        </p:txBody>
      </p:sp>
      <p:pic>
        <p:nvPicPr>
          <p:cNvPr id="13" name="図 12" descr="QR コード&#10;&#10;自動的に生成された説明">
            <a:extLst>
              <a:ext uri="{FF2B5EF4-FFF2-40B4-BE49-F238E27FC236}">
                <a16:creationId xmlns:a16="http://schemas.microsoft.com/office/drawing/2014/main" id="{4B4B649D-8C66-51E1-2DE1-8CDCB120A9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481" y="7729680"/>
            <a:ext cx="1371428" cy="1371428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882CE9E-4BAD-5545-0B36-C2F5D42A5C8B}"/>
              </a:ext>
            </a:extLst>
          </p:cNvPr>
          <p:cNvSpPr/>
          <p:nvPr/>
        </p:nvSpPr>
        <p:spPr>
          <a:xfrm>
            <a:off x="2894975" y="5875362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耐熱ボウル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小さじ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電子レンジ</a:t>
            </a:r>
            <a:endParaRPr lang="en-US" altLang="ja-JP" dirty="0">
              <a:latin typeface="+mj-ea"/>
              <a:ea typeface="+mj-ea"/>
            </a:endParaRPr>
          </a:p>
          <a:p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17" name="TextBox 20">
            <a:extLst>
              <a:ext uri="{FF2B5EF4-FFF2-40B4-BE49-F238E27FC236}">
                <a16:creationId xmlns:a16="http://schemas.microsoft.com/office/drawing/2014/main" id="{A9EB8479-263B-BBE7-F14A-1696035CF667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347</TotalTime>
  <Words>111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14</cp:revision>
  <cp:lastPrinted>2024-12-03T07:59:10Z</cp:lastPrinted>
  <dcterms:created xsi:type="dcterms:W3CDTF">2024-11-12T04:30:47Z</dcterms:created>
  <dcterms:modified xsi:type="dcterms:W3CDTF">2024-12-26T00:10:31Z</dcterms:modified>
</cp:coreProperties>
</file>